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26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E85A0D-C142-4FFB-990B-CF93A35AD4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14051F-E667-4206-A3A2-A8754A24710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13331B-1175-408A-9FDF-DA85D48E0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ECEA-434C-4E3F-8820-C1D3F05C78DB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AB5EA7-43E8-4C30-A3A5-B2097797F5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F3271E-7BA5-4621-A2B9-19B95AB363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2805-8C9F-4F75-97DD-2D765A3D6A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47119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94E90C-6D3A-4021-B044-BBE02BF2C8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863E54-6F75-4B86-AB3B-469A991716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F2AB45-4340-40EC-9CBE-B8FC5CCD58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ECEA-434C-4E3F-8820-C1D3F05C78DB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A1D925-43DE-4D8F-B528-5EF3F6675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5BDC11-6266-4054-8CB4-B82416EFA4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2805-8C9F-4F75-97DD-2D765A3D6A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7535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A62759-3A1F-4695-B019-93C012407E6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1BD375A-517C-4FD0-A222-458A709324E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059532-A7EF-4EE1-A61C-EB7872645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ECEA-434C-4E3F-8820-C1D3F05C78DB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9F23A-B54D-4214-B91D-677602E451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158C5F-7C39-4EEA-8A3D-1A88D6747E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2805-8C9F-4F75-97DD-2D765A3D6A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51564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92035A-8E58-4F25-9235-D68A8899F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B820C-BA2E-408A-8EFE-BECE753831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669DD8-84D4-4EAC-AA16-4AC045FE33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ECEA-434C-4E3F-8820-C1D3F05C78DB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D808E0-521D-49C0-8AA3-B24C6CA592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67B44F-529A-4F45-91A2-1D7BB26DF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2805-8C9F-4F75-97DD-2D765A3D6A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96586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755DA-8D37-46F9-95CA-CFF502D8DA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F92A601-DCAB-4454-A4C5-6D602E966D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E4CCDC-D896-4330-AA0B-68C673FB06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ECEA-434C-4E3F-8820-C1D3F05C78DB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667856-7613-4C3B-B983-6FEBCCE75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5B9F8-2395-4BC1-97EA-A274BC519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2805-8C9F-4F75-97DD-2D765A3D6A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873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72291-AC40-41F3-A093-7E15C41D69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23E8E5-4340-4DA7-AF2E-C0199473FD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2AED6B9-C362-4A62-86E3-90B664E98B8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0CADD3C-3F57-42E0-8D2C-6EEE201DDD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ECEA-434C-4E3F-8820-C1D3F05C78DB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A6BEDD-FB46-41AB-92D9-30395BCFBA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74041B-9C2E-4193-A623-BD4361E28A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2805-8C9F-4F75-97DD-2D765A3D6A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73331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8CF5B4-B2D9-4C16-9289-5A6C3B7A2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3401BE-AF0F-44E3-BAA2-31F07346F4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03C8F6-430A-498F-8B8F-6DF5D4F091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670F8DD-30EE-48CE-A794-72D5BBCC261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0F9ABB3-39F9-411D-A877-A2F9916FCD5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FE063B8-6402-4DFF-8279-66CDE4563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ECEA-434C-4E3F-8820-C1D3F05C78DB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D59B892-7522-4907-B1FD-81ACB29C25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1FA3A59-B571-485E-9119-18140DF15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2805-8C9F-4F75-97DD-2D765A3D6A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0333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8EC874-3208-4F25-B1C0-78002DF652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DF129E-F58B-44CF-BFB4-55AE69D35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ECEA-434C-4E3F-8820-C1D3F05C78DB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FE49B81-3BB2-4B9A-B9B9-98C817654C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94EAAE-7ACD-4EBC-899C-920E6BFFF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2805-8C9F-4F75-97DD-2D765A3D6A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1033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2DD2205-EEEA-4398-B7C0-3B8A603616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ECEA-434C-4E3F-8820-C1D3F05C78DB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91276E2-5241-4AE3-A920-5FE4428E7C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24897D-5928-4245-A998-6B70CE1376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2805-8C9F-4F75-97DD-2D765A3D6A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28718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5C3EDC-B91D-4E9B-8909-7C936BD54F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8C60F6-55EA-49E6-9555-C9220EAC4E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3D49C87-D6FB-4D6D-AA59-0F49A0CC175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1E5D9E-C728-4BF7-9CC8-DE9243E8E3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ECEA-434C-4E3F-8820-C1D3F05C78DB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C75F5C3-75BD-45C7-8CB5-ED568C4C8B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5C88F70-FB69-43CC-B029-7EA4184454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2805-8C9F-4F75-97DD-2D765A3D6A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583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62F9DB-DA89-4319-8E7B-14F1FB4FDA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44520D-9E78-43A7-B348-40835542E90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6E8627-11C5-4941-9CFF-0CF823BF333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1580B7-857C-4B14-A807-A8B72983BB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1ECEA-434C-4E3F-8820-C1D3F05C78DB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C77122-6242-4D9B-8C90-72FFEC3B6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D11F927-0001-4036-AFCD-3DC9CF760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992805-8C9F-4F75-97DD-2D765A3D6A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8862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C451CF7-5D9A-4EA0-B333-1A179DE9A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79BE2F5-B0B9-4E66-9406-0E9D5847F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EF1586-77BD-4A7D-9FAD-11FFAA50E63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1ECEA-434C-4E3F-8820-C1D3F05C78DB}" type="datetimeFigureOut">
              <a:rPr lang="en-GB" smtClean="0"/>
              <a:t>15/03/2022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49F2AC-EFA6-4664-8B9F-A23D39D2E0E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9F15B4-DCBF-4FAB-9D67-249981C422E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992805-8C9F-4F75-97DD-2D765A3D6A3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0933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7" name="Rectangle 86">
            <a:extLst>
              <a:ext uri="{FF2B5EF4-FFF2-40B4-BE49-F238E27FC236}">
                <a16:creationId xmlns:a16="http://schemas.microsoft.com/office/drawing/2014/main" id="{72A4EC06-1934-41CA-947A-1A2AD66340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8" name="Picture 14" descr="Dark Street Pictures | Download Free Images &amp; Stock Photos on Unsplash">
            <a:extLst>
              <a:ext uri="{FF2B5EF4-FFF2-40B4-BE49-F238E27FC236}">
                <a16:creationId xmlns:a16="http://schemas.microsoft.com/office/drawing/2014/main" id="{415BAACE-1ED4-40C9-BA00-4EB4407596B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284" r="2" b="12451"/>
          <a:stretch/>
        </p:blipFill>
        <p:spPr bwMode="auto">
          <a:xfrm>
            <a:off x="2295" y="10"/>
            <a:ext cx="7493441" cy="45159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Serial Killers | Podcast on Spotify">
            <a:extLst>
              <a:ext uri="{FF2B5EF4-FFF2-40B4-BE49-F238E27FC236}">
                <a16:creationId xmlns:a16="http://schemas.microsoft.com/office/drawing/2014/main" id="{DD11C665-CB25-43E3-80CB-6FF4653B15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67" r="2" b="31049"/>
          <a:stretch/>
        </p:blipFill>
        <p:spPr bwMode="auto">
          <a:xfrm>
            <a:off x="7581163" y="-1"/>
            <a:ext cx="4607118" cy="21830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Scream: The psychology of why we love horror movies - BBC Science Focus  Magazine">
            <a:extLst>
              <a:ext uri="{FF2B5EF4-FFF2-40B4-BE49-F238E27FC236}">
                <a16:creationId xmlns:a16="http://schemas.microsoft.com/office/drawing/2014/main" id="{D0C04439-CE62-4517-A793-C698B796467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331" r="2428" b="-1"/>
          <a:stretch/>
        </p:blipFill>
        <p:spPr bwMode="auto">
          <a:xfrm>
            <a:off x="7581165" y="2274491"/>
            <a:ext cx="4601105" cy="22414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Woman walking dark street Images, Stock Photos &amp; Vectors | Shutterstock">
            <a:extLst>
              <a:ext uri="{FF2B5EF4-FFF2-40B4-BE49-F238E27FC236}">
                <a16:creationId xmlns:a16="http://schemas.microsoft.com/office/drawing/2014/main" id="{B979509C-AF78-41F9-9E8F-C744CBEB9A1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71" b="14990"/>
          <a:stretch/>
        </p:blipFill>
        <p:spPr bwMode="auto">
          <a:xfrm>
            <a:off x="-3717" y="4607392"/>
            <a:ext cx="3707011" cy="2250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Beyond jump scares: Horror movies that are genuinely scary - Film Daily">
            <a:extLst>
              <a:ext uri="{FF2B5EF4-FFF2-40B4-BE49-F238E27FC236}">
                <a16:creationId xmlns:a16="http://schemas.microsoft.com/office/drawing/2014/main" id="{C5E2C751-4583-43E7-A070-B051C66F80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23" r="1" b="1"/>
          <a:stretch/>
        </p:blipFill>
        <p:spPr bwMode="auto">
          <a:xfrm>
            <a:off x="3794735" y="4607393"/>
            <a:ext cx="3694988" cy="2250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he Best Jumpscares in Horror Movies">
            <a:extLst>
              <a:ext uri="{FF2B5EF4-FFF2-40B4-BE49-F238E27FC236}">
                <a16:creationId xmlns:a16="http://schemas.microsoft.com/office/drawing/2014/main" id="{24054AF0-2C55-4C06-9E0B-3B06DBB7C4EC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927" r="2" b="2"/>
          <a:stretch/>
        </p:blipFill>
        <p:spPr bwMode="auto">
          <a:xfrm>
            <a:off x="7581164" y="4607392"/>
            <a:ext cx="4595097" cy="2250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Horror movie trope inspirations for 'American Horror Story: 1984' – Film  Daily">
            <a:extLst>
              <a:ext uri="{FF2B5EF4-FFF2-40B4-BE49-F238E27FC236}">
                <a16:creationId xmlns:a16="http://schemas.microsoft.com/office/drawing/2014/main" id="{8D043AEF-8753-41B3-A1D9-85FA288C9E5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05594" y="0"/>
            <a:ext cx="2876550" cy="1590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6" name="Picture 22" descr="World News | NBC News">
            <a:extLst>
              <a:ext uri="{FF2B5EF4-FFF2-40B4-BE49-F238E27FC236}">
                <a16:creationId xmlns:a16="http://schemas.microsoft.com/office/drawing/2014/main" id="{098B5464-99A5-44B0-926C-0EB39ED9C2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58" y="0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8" name="Picture 24" descr="Watch The Most Terrifying Short Horror Films Online Right Now">
            <a:extLst>
              <a:ext uri="{FF2B5EF4-FFF2-40B4-BE49-F238E27FC236}">
                <a16:creationId xmlns:a16="http://schemas.microsoft.com/office/drawing/2014/main" id="{00D19232-A396-4F4C-AA1A-0AC9307F2F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9097" y="3613217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0" name="Picture 26" descr="THE LURKER | Short Horror Film | Film stills, Horror, Horror movies">
            <a:extLst>
              <a:ext uri="{FF2B5EF4-FFF2-40B4-BE49-F238E27FC236}">
                <a16:creationId xmlns:a16="http://schemas.microsoft.com/office/drawing/2014/main" id="{74FA7950-6A2A-4154-8006-9D8EC526BBE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1226" y="3286676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52" name="Picture 28" descr="9 Simple Tips to Write Short Horror Stories - HobbyLark">
            <a:extLst>
              <a:ext uri="{FF2B5EF4-FFF2-40B4-BE49-F238E27FC236}">
                <a16:creationId xmlns:a16="http://schemas.microsoft.com/office/drawing/2014/main" id="{D0B05FEF-6F54-4654-9060-30AC253E24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95" y="3326269"/>
            <a:ext cx="28575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277825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SOHAIB REHAN</dc:creator>
  <cp:lastModifiedBy>SOHAIB REHAN</cp:lastModifiedBy>
  <cp:revision>2</cp:revision>
  <dcterms:created xsi:type="dcterms:W3CDTF">2022-03-15T10:14:14Z</dcterms:created>
  <dcterms:modified xsi:type="dcterms:W3CDTF">2022-03-15T10:44:30Z</dcterms:modified>
</cp:coreProperties>
</file>