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F20E3-CA18-43CC-B2D0-78E51781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C7DC7-8304-4EBA-95EC-EFB3D511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A6A5-056B-45B3-9F77-444CA8E7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30,000+ Vendetta Mask Pictures | Download Free Images on Unsplash">
            <a:extLst>
              <a:ext uri="{FF2B5EF4-FFF2-40B4-BE49-F238E27FC236}">
                <a16:creationId xmlns:a16="http://schemas.microsoft.com/office/drawing/2014/main" id="{F6263170-050C-4189-8FF2-E6D40BC38A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50D033D-77E9-4A63-B8BB-0A1D3C676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65"/>
          <a:stretch/>
        </p:blipFill>
        <p:spPr>
          <a:xfrm>
            <a:off x="3692477" y="434640"/>
            <a:ext cx="4807046" cy="13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3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1E35-C6DC-4804-9838-988F780B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4AE0B-2497-4192-A191-C12D70758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0C51C-25B1-4685-80C2-6D3EDCA3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74E2A-E879-4564-9316-D6FCF1DB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B02F-FCD5-42D5-A6AF-E3DC69C9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5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32A4F-8F7C-4FC6-B8CD-43DDBA274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EF8BC-8569-4740-9D83-166BA8D77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3358-751B-4CBA-8E9F-3378BCC1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52759-D091-4318-98E4-FDE7FFB4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B697E-A1B6-44D0-AD0D-BEE297F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2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F8AA2-8CC5-46EF-AFAC-BF1B9726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BBAC9-7A04-4431-BD07-E7CC4509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71FBF-0E3C-40F1-8B14-F7E64E63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Dark Street Pictures | Download Free Images &amp; Stock Photos on Unsplash">
            <a:extLst>
              <a:ext uri="{FF2B5EF4-FFF2-40B4-BE49-F238E27FC236}">
                <a16:creationId xmlns:a16="http://schemas.microsoft.com/office/drawing/2014/main" id="{BE1715C7-BDD0-4295-A74D-20232CAAB6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5F977-AD3C-42EC-9348-FB1A03A9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258"/>
            <a:ext cx="10515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2822C-8D31-4893-9087-16D7F13C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lgerian" panose="04020705040A02060702" pitchFamily="8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10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45F3-D3BE-40BE-82AE-DDC2E0BA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5DC8E-7EC6-4602-89F0-8FCED9E91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EA517-56A1-40FA-A7F5-9842E7A0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4F3E-4B78-4881-93DE-90DA4ABC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46CF4-2CF7-4797-8454-64C4CB2B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7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D6BD-3A29-4925-B0D4-C2B999E9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31A9-88E6-4598-919C-E378EE01F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595D-DEF9-469F-ADA8-25425B0A1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E454C-7313-43F9-A791-9B506699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52F3A-A10A-43C7-8CC9-9C1C692B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970B1-EBB7-4DB3-ADAD-5C83732E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5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C9F5-BC68-4554-8DDC-AD649E6E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04829-E454-4DC2-B085-C21CE98D2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A1C7B-D0BA-487C-8D5E-785D7FFE9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17745-2EFD-446C-98BF-4DEB97969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80838-661C-43A9-A84D-8CC39818E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F7962-36A9-4032-91CD-DE43AEF8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497AC-3117-477F-86F7-20E7B952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EFB4A-C6D5-469C-AF31-92D4D4D3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8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4644-3AB1-4593-AC0A-207CE663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24194-897E-4C85-A8D7-692DC7D6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A6FA-E35C-4D09-A1D5-04EFA52E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4EBA3-614D-47E5-ABDB-DB5B1CE7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77E8F-BE42-46E3-9D5C-B7C7900D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A4CA4-18A0-41EF-8B86-CDC2BECC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A7F9F-CBED-4552-B73E-2822628D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7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62D0-24C3-4F93-AFFD-7BB548DB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5CE58-9F63-48EC-95B7-736A06E1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3B093-878E-401E-AFF3-F4C3D5845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F667D-FE87-4BF6-9673-6A63EAD5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D6A33-0DA8-4E61-A9A4-B773D978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09163-7767-49B8-985C-147367CB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328C-3DB0-4A20-8A77-29DDC09E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493F0-6004-43DC-B605-363723F4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B8ED1-24CE-4DD3-852E-2D9C9247D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C095-6664-46BD-A83A-2376369D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37C2C-BED1-4E5F-B876-68530278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2338B-569A-4622-A47A-76182922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8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7967E-E6DD-474A-BCAF-B037B5F9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019BF-A0F3-496A-8494-E094AF1E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1128A-7353-43C2-8E1A-89238C3B1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86478-7208-4EF1-883F-CBE85D24E39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3F1D-43DB-42A3-91A9-37F9F3E21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7D03-B746-4D8F-A3FF-72C97304C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84BD-654D-4A90-BAF2-A4BDA3E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4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3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CB2845-D74D-458B-BA1E-446F7778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a horror film which I intend to create to entertain my audience.</a:t>
            </a:r>
          </a:p>
          <a:p>
            <a:r>
              <a:rPr lang="en-GB" dirty="0"/>
              <a:t>The next slides will show the basic locations I had in mind how ill achieve this and what's the narrative</a:t>
            </a:r>
          </a:p>
          <a:p>
            <a:r>
              <a:rPr lang="en-GB" dirty="0"/>
              <a:t>The order is: narrative, purpose, structure, target audience, location and extras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8C9304-716A-42AB-BF89-FF3648E5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5192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99AD19-64A4-784A-94FB-E28C74B8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serial killer is on the loose. A man who leaves from a rave is confronted with a series of uncontrollable events </a:t>
            </a:r>
          </a:p>
          <a:p>
            <a:r>
              <a:rPr lang="en-GB" dirty="0"/>
              <a:t>Troupe: don’t walt alone into the darkness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0DEC2-A25D-FB4C-B5FD-D6279A08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</p:txBody>
      </p:sp>
    </p:spTree>
    <p:extLst>
      <p:ext uri="{BB962C8B-B14F-4D97-AF65-F5344CB8AC3E}">
        <p14:creationId xmlns:p14="http://schemas.microsoft.com/office/powerpoint/2010/main" val="304482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96C8F-73AB-7641-969E-8EF6E6342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this short film is to entertain the audience and build tension as the film makes progression</a:t>
            </a:r>
          </a:p>
          <a:p>
            <a:r>
              <a:rPr lang="en-US" dirty="0"/>
              <a:t>A troupe that I think will go well with this is don’t walk alone into the darkness</a:t>
            </a:r>
          </a:p>
          <a:p>
            <a:r>
              <a:rPr lang="en-US" dirty="0"/>
              <a:t>My main purpose is to really bring out the horror aspect in the short film.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1836DE-594E-E242-AD1D-CE1CFFF0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60126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96A840-7C57-0646-BF4E-46C4BC77A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I'm planning on structing like so: stationary pace, through out I'm creating a build up of tension</a:t>
            </a:r>
          </a:p>
          <a:p>
            <a:r>
              <a:rPr lang="en-US" dirty="0" err="1"/>
              <a:t>i</a:t>
            </a:r>
            <a:r>
              <a:rPr lang="en-US" dirty="0"/>
              <a:t> might need to make the story more longer as it might be a maximum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641C3-A532-E044-A8A4-3E93057A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95015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EA73C6-2A36-0445-B05B-05CA5AF1E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target audience is mid age range between 16-34</a:t>
            </a:r>
          </a:p>
          <a:p>
            <a:r>
              <a:rPr lang="en-US" dirty="0"/>
              <a:t>I achieve the attention of my audience by the realistic effect and realistic storyline as its not a child like ghost story.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40E49B-06F7-2446-9DE1-67587353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</a:t>
            </a:r>
          </a:p>
        </p:txBody>
      </p:sp>
    </p:spTree>
    <p:extLst>
      <p:ext uri="{BB962C8B-B14F-4D97-AF65-F5344CB8AC3E}">
        <p14:creationId xmlns:p14="http://schemas.microsoft.com/office/powerpoint/2010/main" val="93593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FFBA4-BBFF-0349-8B3D-5DADDB43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want to use the trio underpass near college</a:t>
            </a:r>
          </a:p>
          <a:p>
            <a:r>
              <a:rPr lang="en-US" dirty="0"/>
              <a:t>A quiet area</a:t>
            </a:r>
          </a:p>
          <a:p>
            <a:r>
              <a:rPr lang="en-US" dirty="0"/>
              <a:t>Maybe a dead end road</a:t>
            </a:r>
          </a:p>
          <a:p>
            <a:r>
              <a:rPr lang="en-US" dirty="0"/>
              <a:t>All filming will be held in the night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A8EF0-D70C-974A-877E-81C74779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91695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EC7E33-9DD7-EB4A-96D5-C899C232D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" y="1541244"/>
            <a:ext cx="4794915" cy="26902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8A3EE3-9996-744D-9861-8B3F4255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64521-327E-074B-9620-B33DDBF2A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1" y="372251"/>
            <a:ext cx="4380689" cy="5863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9E28B-0DAD-D948-906B-72EB372EC573}"/>
              </a:ext>
            </a:extLst>
          </p:cNvPr>
          <p:cNvSpPr txBox="1"/>
          <p:nvPr/>
        </p:nvSpPr>
        <p:spPr>
          <a:xfrm>
            <a:off x="1108953" y="4737370"/>
            <a:ext cx="431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Feedback: </a:t>
            </a:r>
          </a:p>
          <a:p>
            <a:r>
              <a:rPr lang="en-US" dirty="0">
                <a:solidFill>
                  <a:schemeClr val="bg1"/>
                </a:solidFill>
              </a:rPr>
              <a:t>Make the storyline more stronger and think about how long it will take considering the night </a:t>
            </a:r>
            <a:r>
              <a:rPr lang="en-US">
                <a:solidFill>
                  <a:schemeClr val="bg1"/>
                </a:solidFill>
              </a:rPr>
              <a:t>time filming.</a:t>
            </a:r>
          </a:p>
        </p:txBody>
      </p:sp>
    </p:spTree>
    <p:extLst>
      <p:ext uri="{BB962C8B-B14F-4D97-AF65-F5344CB8AC3E}">
        <p14:creationId xmlns:p14="http://schemas.microsoft.com/office/powerpoint/2010/main" val="247183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254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Arial Black</vt:lpstr>
      <vt:lpstr>Calibri</vt:lpstr>
      <vt:lpstr>Calibri Light</vt:lpstr>
      <vt:lpstr>Office Theme</vt:lpstr>
      <vt:lpstr>PowerPoint Presentation</vt:lpstr>
      <vt:lpstr>introduction</vt:lpstr>
      <vt:lpstr>narrative</vt:lpstr>
      <vt:lpstr>purpose</vt:lpstr>
      <vt:lpstr>structure</vt:lpstr>
      <vt:lpstr>Target audience</vt:lpstr>
      <vt:lpstr>location</vt:lpstr>
      <vt:lpstr>extras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presentation</dc:title>
  <dc:creator>SOHAIB REHAN</dc:creator>
  <cp:lastModifiedBy>Microsoft Office User</cp:lastModifiedBy>
  <cp:revision>5</cp:revision>
  <dcterms:created xsi:type="dcterms:W3CDTF">2022-03-15T14:30:48Z</dcterms:created>
  <dcterms:modified xsi:type="dcterms:W3CDTF">2022-03-16T12:26:25Z</dcterms:modified>
</cp:coreProperties>
</file>